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61" r:id="rId2"/>
    <p:sldId id="264" r:id="rId3"/>
    <p:sldId id="265" r:id="rId4"/>
    <p:sldId id="266" r:id="rId5"/>
    <p:sldId id="267" r:id="rId6"/>
    <p:sldId id="262" r:id="rId7"/>
    <p:sldId id="263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1" autoAdjust="0"/>
    <p:restoredTop sz="94676" autoAdjust="0"/>
  </p:normalViewPr>
  <p:slideViewPr>
    <p:cSldViewPr>
      <p:cViewPr>
        <p:scale>
          <a:sx n="100" d="100"/>
          <a:sy n="100" d="100"/>
        </p:scale>
        <p:origin x="-1854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062" y="-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D27B6-5442-4C36-A724-6058C505391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8817A-A55C-44D3-9E0B-03B8F2DB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5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August 14-15	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2019 Annual IFTA Business Meeting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 smtClean="0">
                <a:latin typeface="Arial" charset="0"/>
              </a:rPr>
              <a:t>Raleigh, North Carolina</a:t>
            </a:r>
            <a:endParaRPr lang="en-US" alt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23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 txBox="1">
            <a:spLocks/>
          </p:cNvSpPr>
          <p:nvPr/>
        </p:nvSpPr>
        <p:spPr>
          <a:xfrm>
            <a:off x="6019800" y="6110287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3" name="Date Placeholder 3"/>
          <p:cNvSpPr txBox="1">
            <a:spLocks/>
          </p:cNvSpPr>
          <p:nvPr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295" y="1965324"/>
            <a:ext cx="8229600" cy="4144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208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</a:t>
            </a:r>
            <a:r>
              <a:rPr lang="en-US" baseline="0" dirty="0" smtClean="0">
                <a:solidFill>
                  <a:schemeClr val="tx1"/>
                </a:solidFill>
              </a:rPr>
              <a:t>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89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69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26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275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5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94549"/>
            <a:ext cx="8229600" cy="400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 b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August 14-15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2019 Annual IFTA Business Meeting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 smtClean="0">
                <a:latin typeface="Arial" charset="0"/>
              </a:rPr>
              <a:t>Raleigh, North Carolina</a:t>
            </a:r>
            <a:endParaRPr lang="en-US" altLang="en-US" dirty="0">
              <a:latin typeface="Arial" charset="0"/>
            </a:endParaRPr>
          </a:p>
        </p:txBody>
      </p:sp>
      <p:pic>
        <p:nvPicPr>
          <p:cNvPr id="7" name="Picture 7" descr="iftalogowatermark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52800" cy="1136650"/>
          </a:xfrm>
          <a:prstGeom prst="rect">
            <a:avLst/>
          </a:prstGeom>
          <a:blipFill dpi="0" rotWithShape="1">
            <a:blip r:embed="rId10">
              <a:duotone>
                <a:srgbClr val="000080"/>
                <a:srgbClr val="FFFFFF"/>
              </a:duotone>
            </a:blip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8258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70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687763"/>
          </a:xfrm>
        </p:spPr>
        <p:txBody>
          <a:bodyPr/>
          <a:lstStyle/>
          <a:p>
            <a:r>
              <a:rPr lang="en-US" dirty="0" smtClean="0"/>
              <a:t>Concern – when tax rate changes in one jurisdiction how is it compacted in neighboring jurisdiction?</a:t>
            </a:r>
          </a:p>
          <a:p>
            <a:r>
              <a:rPr lang="en-US" dirty="0" smtClean="0"/>
              <a:t>IK double tax rate 7/1/19; has not changed since 1990</a:t>
            </a:r>
          </a:p>
          <a:p>
            <a:r>
              <a:rPr lang="en-US" dirty="0" smtClean="0"/>
              <a:t>Concern – no demographic data on transmittals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143000"/>
            <a:ext cx="8686800" cy="655638"/>
          </a:xfrm>
        </p:spPr>
        <p:txBody>
          <a:bodyPr/>
          <a:lstStyle/>
          <a:p>
            <a:r>
              <a:rPr lang="en-US" sz="42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Clearinghouse </a:t>
            </a:r>
            <a:r>
              <a:rPr lang="en-US" sz="42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Validation and </a:t>
            </a:r>
            <a:r>
              <a:rPr lang="en-US" sz="42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8965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144963"/>
          </a:xfrm>
        </p:spPr>
        <p:txBody>
          <a:bodyPr/>
          <a:lstStyle/>
          <a:p>
            <a:r>
              <a:rPr lang="en-US" dirty="0" smtClean="0"/>
              <a:t>Suggest IT training-not sure if it will happen now</a:t>
            </a:r>
          </a:p>
          <a:p>
            <a:r>
              <a:rPr lang="en-US" dirty="0" smtClean="0"/>
              <a:t>Comment about auditor seeing information that is incorrect</a:t>
            </a:r>
          </a:p>
          <a:p>
            <a:r>
              <a:rPr lang="en-US" dirty="0" smtClean="0"/>
              <a:t>Comment to create checklist to focus on audit efforts</a:t>
            </a:r>
          </a:p>
          <a:p>
            <a:r>
              <a:rPr lang="en-US" dirty="0" smtClean="0"/>
              <a:t>Comment from participant-it is harder to find inside error as oppose to info received.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369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876800"/>
          </a:xfrm>
        </p:spPr>
        <p:txBody>
          <a:bodyPr/>
          <a:lstStyle/>
          <a:p>
            <a:r>
              <a:rPr lang="en-US" dirty="0" smtClean="0"/>
              <a:t>Clearinghouse needs to help us – clean data</a:t>
            </a:r>
          </a:p>
          <a:p>
            <a:r>
              <a:rPr lang="en-US" dirty="0" smtClean="0"/>
              <a:t>Assign reports for review</a:t>
            </a:r>
          </a:p>
          <a:p>
            <a:r>
              <a:rPr lang="en-US" dirty="0" smtClean="0"/>
              <a:t>Need to clean up data</a:t>
            </a:r>
          </a:p>
          <a:p>
            <a:r>
              <a:rPr lang="en-US" dirty="0" smtClean="0"/>
              <a:t>MPG’s reports need to be reviewed</a:t>
            </a:r>
            <a:endParaRPr lang="en-US" dirty="0"/>
          </a:p>
          <a:p>
            <a:r>
              <a:rPr lang="en-US" dirty="0" smtClean="0"/>
              <a:t>Review address; need physical address</a:t>
            </a:r>
          </a:p>
          <a:p>
            <a:r>
              <a:rPr lang="en-US" dirty="0" smtClean="0"/>
              <a:t>Clearinghouse takes all data – good and bad</a:t>
            </a:r>
          </a:p>
          <a:p>
            <a:r>
              <a:rPr lang="en-US" dirty="0" smtClean="0"/>
              <a:t>Can we back out data – yes; back out or clear 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420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144963"/>
          </a:xfrm>
        </p:spPr>
        <p:txBody>
          <a:bodyPr/>
          <a:lstStyle/>
          <a:p>
            <a:r>
              <a:rPr lang="en-US" dirty="0" smtClean="0"/>
              <a:t>Jason is very active</a:t>
            </a:r>
          </a:p>
          <a:p>
            <a:r>
              <a:rPr lang="en-US" dirty="0" smtClean="0"/>
              <a:t>fact – SK, Canada already converted to American conversion; Jason had converted it for them without realizing what SK did; caused a bit of confusion</a:t>
            </a:r>
          </a:p>
          <a:p>
            <a:r>
              <a:rPr lang="en-US" dirty="0" smtClean="0"/>
              <a:t>Data in the clearinghouse is incredible; enormous amount of data; everyone can see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500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144963"/>
          </a:xfrm>
        </p:spPr>
        <p:txBody>
          <a:bodyPr/>
          <a:lstStyle/>
          <a:p>
            <a:r>
              <a:rPr lang="en-US" dirty="0" smtClean="0"/>
              <a:t>Messages not utilized to their best ability</a:t>
            </a:r>
          </a:p>
          <a:p>
            <a:r>
              <a:rPr lang="en-US" dirty="0" smtClean="0"/>
              <a:t>Question – how to better your jurisdiction</a:t>
            </a:r>
          </a:p>
          <a:p>
            <a:r>
              <a:rPr lang="en-US" dirty="0" smtClean="0"/>
              <a:t>All jurisdictions need to review their data to better themselves</a:t>
            </a:r>
          </a:p>
          <a:p>
            <a:r>
              <a:rPr lang="en-US" dirty="0" smtClean="0"/>
              <a:t>Why are things not stable</a:t>
            </a:r>
          </a:p>
          <a:p>
            <a:r>
              <a:rPr lang="en-US" dirty="0" smtClean="0"/>
              <a:t>Does IFTA provide data or does the jurisdiction provide data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490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Industry – question – providing reports validate data raw data coming out</a:t>
            </a:r>
          </a:p>
          <a:p>
            <a:r>
              <a:rPr lang="en-US" dirty="0" smtClean="0"/>
              <a:t>Specific queries to fine turn data – ad hoc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401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/>
          <a:lstStyle/>
          <a:p>
            <a:r>
              <a:rPr lang="en-US" dirty="0" smtClean="0"/>
              <a:t>Introduction of team members</a:t>
            </a:r>
          </a:p>
          <a:p>
            <a:r>
              <a:rPr lang="en-US" dirty="0" smtClean="0"/>
              <a:t>Discussion about the two inquiries received from jurisdictions</a:t>
            </a:r>
          </a:p>
          <a:p>
            <a:r>
              <a:rPr lang="en-US" dirty="0" smtClean="0"/>
              <a:t>Comments from data person from University about the amount of data</a:t>
            </a:r>
          </a:p>
          <a:p>
            <a:r>
              <a:rPr lang="en-US" dirty="0" smtClean="0"/>
              <a:t>Discussed the study deals with service deliveries</a:t>
            </a:r>
          </a:p>
          <a:p>
            <a:r>
              <a:rPr lang="en-US" dirty="0" smtClean="0"/>
              <a:t>Comment to participants-Think about how your jurisdiction would use data from the clearing house.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351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144963"/>
          </a:xfrm>
        </p:spPr>
        <p:txBody>
          <a:bodyPr/>
          <a:lstStyle/>
          <a:p>
            <a:r>
              <a:rPr lang="en-US" dirty="0" smtClean="0"/>
              <a:t>Jurisdictions need to validate reports-membership will need to decide if they will reject data</a:t>
            </a:r>
          </a:p>
          <a:p>
            <a:r>
              <a:rPr lang="en-US" dirty="0" smtClean="0"/>
              <a:t>An inquiry from a jurisdiction regarding the tax rate/structure change</a:t>
            </a:r>
          </a:p>
          <a:p>
            <a:r>
              <a:rPr lang="en-US" dirty="0" smtClean="0"/>
              <a:t>List how jurisdictions can use data</a:t>
            </a:r>
          </a:p>
          <a:p>
            <a:r>
              <a:rPr lang="en-US" dirty="0" smtClean="0"/>
              <a:t>Give jurisdiction the data in a format so they can determine how to use it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340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495800"/>
          </a:xfrm>
        </p:spPr>
        <p:txBody>
          <a:bodyPr/>
          <a:lstStyle/>
          <a:p>
            <a:r>
              <a:rPr lang="en-US" dirty="0"/>
              <a:t>How the value of sharing data will be a </a:t>
            </a:r>
            <a:r>
              <a:rPr lang="en-US" dirty="0" smtClean="0"/>
              <a:t>benefit</a:t>
            </a:r>
          </a:p>
          <a:p>
            <a:r>
              <a:rPr lang="en-US" dirty="0" smtClean="0"/>
              <a:t>Key factors in the use and analysis of data</a:t>
            </a:r>
          </a:p>
          <a:p>
            <a:r>
              <a:rPr lang="en-US" dirty="0" smtClean="0"/>
              <a:t>Obstacles: challenge for jurisdiction (staffing)</a:t>
            </a:r>
          </a:p>
          <a:p>
            <a:r>
              <a:rPr lang="en-US" dirty="0" smtClean="0"/>
              <a:t>Data should be used by policy makers, management etc.</a:t>
            </a:r>
          </a:p>
          <a:p>
            <a:r>
              <a:rPr lang="en-US" dirty="0" smtClean="0"/>
              <a:t>Use of tutorials for clearing house</a:t>
            </a:r>
          </a:p>
          <a:p>
            <a:r>
              <a:rPr lang="en-US" dirty="0" smtClean="0"/>
              <a:t>Comment made about changing software supplier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954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144963"/>
          </a:xfrm>
        </p:spPr>
        <p:txBody>
          <a:bodyPr/>
          <a:lstStyle/>
          <a:p>
            <a:r>
              <a:rPr lang="en-US" dirty="0" smtClean="0"/>
              <a:t>Comments about inconsistency on how jurisdictions upload data in clearing house.</a:t>
            </a:r>
          </a:p>
          <a:p>
            <a:r>
              <a:rPr lang="en-US" dirty="0" smtClean="0"/>
              <a:t>Question whether IFTA should validate transmittal data received from jurisdictions</a:t>
            </a:r>
          </a:p>
          <a:p>
            <a:r>
              <a:rPr lang="en-US" dirty="0" smtClean="0"/>
              <a:t>Question whether transmittals should be rejected if incorrect</a:t>
            </a:r>
          </a:p>
          <a:p>
            <a:r>
              <a:rPr lang="en-US" dirty="0" smtClean="0"/>
              <a:t>Requesting feedback on what Jason should do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578856"/>
      </p:ext>
    </p:extLst>
  </p:cSld>
  <p:clrMapOvr>
    <a:masterClrMapping/>
  </p:clrMapOvr>
</p:sld>
</file>

<file path=ppt/theme/theme1.xml><?xml version="1.0" encoding="utf-8"?>
<a:theme xmlns:a="http://schemas.openxmlformats.org/drawingml/2006/main" name="IFTA ABM 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417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IFTA ABM 2016</vt:lpstr>
      <vt:lpstr>Clearinghouse Data Validation and Use   </vt:lpstr>
      <vt:lpstr>PowerPoint Presentation</vt:lpstr>
      <vt:lpstr> 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Lonette Turner</dc:creator>
  <cp:lastModifiedBy>Tammy Trinker</cp:lastModifiedBy>
  <cp:revision>56</cp:revision>
  <dcterms:created xsi:type="dcterms:W3CDTF">2016-07-21T22:27:59Z</dcterms:created>
  <dcterms:modified xsi:type="dcterms:W3CDTF">2019-08-21T20:16:56Z</dcterms:modified>
</cp:coreProperties>
</file>