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1" r:id="rId2"/>
    <p:sldId id="264" r:id="rId3"/>
    <p:sldId id="265" r:id="rId4"/>
    <p:sldId id="266" r:id="rId5"/>
    <p:sldId id="267" r:id="rId6"/>
    <p:sldId id="262" r:id="rId7"/>
    <p:sldId id="263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85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87763"/>
          </a:xfrm>
        </p:spPr>
        <p:txBody>
          <a:bodyPr/>
          <a:lstStyle/>
          <a:p>
            <a:r>
              <a:rPr lang="en-US" dirty="0" smtClean="0"/>
              <a:t>Concern – when tax rate changes in one jurisdiction how is it compacted in neighboring jurisdiction?</a:t>
            </a:r>
          </a:p>
          <a:p>
            <a:r>
              <a:rPr lang="en-US" dirty="0" smtClean="0"/>
              <a:t>IK double tax rate 7/1/19; has not changed since 1990</a:t>
            </a:r>
          </a:p>
          <a:p>
            <a:r>
              <a:rPr lang="en-US" dirty="0" smtClean="0"/>
              <a:t>Concern – no demographic data on transmittals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655638"/>
          </a:xfrm>
        </p:spPr>
        <p:txBody>
          <a:bodyPr/>
          <a:lstStyle/>
          <a:p>
            <a:r>
              <a:rPr lang="en-US" sz="42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Clearinghouse 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Validation and </a:t>
            </a:r>
            <a:r>
              <a:rPr lang="en-US" sz="42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44963"/>
          </a:xfrm>
        </p:spPr>
        <p:txBody>
          <a:bodyPr/>
          <a:lstStyle/>
          <a:p>
            <a:r>
              <a:rPr lang="en-US" dirty="0" smtClean="0"/>
              <a:t>Suggest IT training-not sure if it will happen now</a:t>
            </a:r>
          </a:p>
          <a:p>
            <a:r>
              <a:rPr lang="en-US" dirty="0" smtClean="0"/>
              <a:t>Comment about auditor seeing information that is incorrect</a:t>
            </a:r>
          </a:p>
          <a:p>
            <a:r>
              <a:rPr lang="en-US" dirty="0" smtClean="0"/>
              <a:t>Comment to create checklist to focus on audit efforts</a:t>
            </a:r>
          </a:p>
          <a:p>
            <a:r>
              <a:rPr lang="en-US" dirty="0" smtClean="0"/>
              <a:t>Comment from participant-it is harder to find inside error as oppose to info received.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6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876800"/>
          </a:xfrm>
        </p:spPr>
        <p:txBody>
          <a:bodyPr/>
          <a:lstStyle/>
          <a:p>
            <a:r>
              <a:rPr lang="en-US" dirty="0" smtClean="0"/>
              <a:t>Clearinghouse needs to help us – clean data</a:t>
            </a:r>
          </a:p>
          <a:p>
            <a:r>
              <a:rPr lang="en-US" dirty="0" smtClean="0"/>
              <a:t>Assign reports for review</a:t>
            </a:r>
          </a:p>
          <a:p>
            <a:r>
              <a:rPr lang="en-US" dirty="0" smtClean="0"/>
              <a:t>Need to clean up data</a:t>
            </a:r>
          </a:p>
          <a:p>
            <a:r>
              <a:rPr lang="en-US" dirty="0" smtClean="0"/>
              <a:t>MPG’s reports need to be reviewed</a:t>
            </a:r>
            <a:endParaRPr lang="en-US" dirty="0"/>
          </a:p>
          <a:p>
            <a:r>
              <a:rPr lang="en-US" dirty="0" smtClean="0"/>
              <a:t>Review address; need physical address</a:t>
            </a:r>
          </a:p>
          <a:p>
            <a:r>
              <a:rPr lang="en-US" dirty="0" smtClean="0"/>
              <a:t>Clearinghouse takes all data – good and bad</a:t>
            </a:r>
          </a:p>
          <a:p>
            <a:r>
              <a:rPr lang="en-US" dirty="0" smtClean="0"/>
              <a:t>Can we back out data – yes; back out or clear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2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144963"/>
          </a:xfrm>
        </p:spPr>
        <p:txBody>
          <a:bodyPr/>
          <a:lstStyle/>
          <a:p>
            <a:r>
              <a:rPr lang="en-US" dirty="0" smtClean="0"/>
              <a:t>Jason is very active</a:t>
            </a:r>
          </a:p>
          <a:p>
            <a:r>
              <a:rPr lang="en-US" dirty="0" smtClean="0"/>
              <a:t>fact – SK, Canada already converted to American conversion; Jason had converted it for them without realizing what SK did; caused a bit of confusion</a:t>
            </a:r>
          </a:p>
          <a:p>
            <a:r>
              <a:rPr lang="en-US" dirty="0" smtClean="0"/>
              <a:t>Data in the clearinghouse is incredible; enormous amount of data; everyone can see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0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144963"/>
          </a:xfrm>
        </p:spPr>
        <p:txBody>
          <a:bodyPr/>
          <a:lstStyle/>
          <a:p>
            <a:r>
              <a:rPr lang="en-US" dirty="0" smtClean="0"/>
              <a:t>Messages not utilized to their best ability</a:t>
            </a:r>
          </a:p>
          <a:p>
            <a:r>
              <a:rPr lang="en-US" dirty="0" smtClean="0"/>
              <a:t>Question – how to better your jurisdiction</a:t>
            </a:r>
          </a:p>
          <a:p>
            <a:r>
              <a:rPr lang="en-US" dirty="0" smtClean="0"/>
              <a:t>All jurisdictions need to review their data to better themselves</a:t>
            </a:r>
          </a:p>
          <a:p>
            <a:r>
              <a:rPr lang="en-US" dirty="0" smtClean="0"/>
              <a:t>Why are things not stable</a:t>
            </a:r>
          </a:p>
          <a:p>
            <a:r>
              <a:rPr lang="en-US" dirty="0" smtClean="0"/>
              <a:t>Does IFTA provide data or does the jurisdiction provide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9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Industry – question – providing reports validate data raw data coming out</a:t>
            </a:r>
          </a:p>
          <a:p>
            <a:r>
              <a:rPr lang="en-US" dirty="0" smtClean="0"/>
              <a:t>Specific queries to fine turn data – ad hoc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0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r>
              <a:rPr lang="en-US" dirty="0" smtClean="0"/>
              <a:t>Introduction of team members</a:t>
            </a:r>
          </a:p>
          <a:p>
            <a:r>
              <a:rPr lang="en-US" dirty="0" smtClean="0"/>
              <a:t>Discussion about the two inquiries received from jurisdictions</a:t>
            </a:r>
          </a:p>
          <a:p>
            <a:r>
              <a:rPr lang="en-US" dirty="0" smtClean="0"/>
              <a:t>Comments from data person from University about the amount of data</a:t>
            </a:r>
          </a:p>
          <a:p>
            <a:r>
              <a:rPr lang="en-US" dirty="0" smtClean="0"/>
              <a:t>Discussed the study deals with service deliveries</a:t>
            </a:r>
          </a:p>
          <a:p>
            <a:r>
              <a:rPr lang="en-US" dirty="0" smtClean="0"/>
              <a:t>Comment to participants-Think about how your jurisdiction would use data from the clearing house.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5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44963"/>
          </a:xfrm>
        </p:spPr>
        <p:txBody>
          <a:bodyPr/>
          <a:lstStyle/>
          <a:p>
            <a:r>
              <a:rPr lang="en-US" dirty="0" smtClean="0"/>
              <a:t>Jurisdictions need to validate reports-membership will need to decide if they will reject data</a:t>
            </a:r>
          </a:p>
          <a:p>
            <a:r>
              <a:rPr lang="en-US" dirty="0" smtClean="0"/>
              <a:t>An inquiry from a jurisdiction regarding the tax rate/structure change</a:t>
            </a:r>
          </a:p>
          <a:p>
            <a:r>
              <a:rPr lang="en-US" dirty="0" smtClean="0"/>
              <a:t>List how jurisdictions can use data</a:t>
            </a:r>
          </a:p>
          <a:p>
            <a:r>
              <a:rPr lang="en-US" dirty="0" smtClean="0"/>
              <a:t>Give jurisdiction the data in a format so they can determine how to use it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4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495800"/>
          </a:xfrm>
        </p:spPr>
        <p:txBody>
          <a:bodyPr/>
          <a:lstStyle/>
          <a:p>
            <a:r>
              <a:rPr lang="en-US" dirty="0"/>
              <a:t>How the value of sharing data will be a </a:t>
            </a:r>
            <a:r>
              <a:rPr lang="en-US" dirty="0" smtClean="0"/>
              <a:t>benefit</a:t>
            </a:r>
          </a:p>
          <a:p>
            <a:r>
              <a:rPr lang="en-US" dirty="0" smtClean="0"/>
              <a:t>Key factors in the use and analysis of data</a:t>
            </a:r>
          </a:p>
          <a:p>
            <a:r>
              <a:rPr lang="en-US" dirty="0" smtClean="0"/>
              <a:t>Obstacles: challenge for jurisdiction (staffing)</a:t>
            </a:r>
          </a:p>
          <a:p>
            <a:r>
              <a:rPr lang="en-US" dirty="0" smtClean="0"/>
              <a:t>Data should be used by policy makers, management etc.</a:t>
            </a:r>
          </a:p>
          <a:p>
            <a:r>
              <a:rPr lang="en-US" dirty="0" smtClean="0"/>
              <a:t>Use of tutorials for clearing house</a:t>
            </a:r>
          </a:p>
          <a:p>
            <a:r>
              <a:rPr lang="en-US" dirty="0" smtClean="0"/>
              <a:t>Comment made about changing software supplier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54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144963"/>
          </a:xfrm>
        </p:spPr>
        <p:txBody>
          <a:bodyPr/>
          <a:lstStyle/>
          <a:p>
            <a:r>
              <a:rPr lang="en-US" dirty="0" smtClean="0"/>
              <a:t>Comments about inconsistency on how jurisdictions upload data in clearing house.</a:t>
            </a:r>
          </a:p>
          <a:p>
            <a:r>
              <a:rPr lang="en-US" dirty="0" smtClean="0"/>
              <a:t>Question whether IFTA should validate transmittal data received from jurisdictions</a:t>
            </a:r>
          </a:p>
          <a:p>
            <a:r>
              <a:rPr lang="en-US" dirty="0" smtClean="0"/>
              <a:t>Question whether transmittals should be rejected if incorrect</a:t>
            </a:r>
          </a:p>
          <a:p>
            <a:r>
              <a:rPr lang="en-US" dirty="0" smtClean="0"/>
              <a:t>Requesting feedback on what Jason should 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78856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417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IFTA ABM 2016</vt:lpstr>
      <vt:lpstr>Clearinghouse Data Validation and Use   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56</cp:revision>
  <dcterms:created xsi:type="dcterms:W3CDTF">2016-07-21T22:27:59Z</dcterms:created>
  <dcterms:modified xsi:type="dcterms:W3CDTF">2019-08-21T20:16:56Z</dcterms:modified>
</cp:coreProperties>
</file>